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1"/>
    <a:srgbClr val="A1C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24E5-629A-435D-AD72-A5C155BF794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E730-150D-4BB2-AB08-A2D6EB3F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uact=8&amp;ved=0CAcQjRw&amp;url=http://myhomeimprovement.org/home-remodel/four-wheelers-logo&amp;ei=4MieVeCbHsOqNsrdr4AK&amp;bvm=bv.96952980,d.cWw&amp;psig=AFQjCNGRuYmPYBShp5JRXNJlokAg_JgPcA&amp;ust=1436555833510818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jpg"/><Relationship Id="rId3" Type="http://schemas.openxmlformats.org/officeDocument/2006/relationships/image" Target="../media/image21.pn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jpg"/><Relationship Id="rId33" Type="http://schemas.openxmlformats.org/officeDocument/2006/relationships/image" Target="../media/image51.jp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24" Type="http://schemas.openxmlformats.org/officeDocument/2006/relationships/image" Target="../media/image42.jpg"/><Relationship Id="rId32" Type="http://schemas.openxmlformats.org/officeDocument/2006/relationships/image" Target="../media/image50.jpg"/><Relationship Id="rId5" Type="http://schemas.openxmlformats.org/officeDocument/2006/relationships/image" Target="../media/image23.gif"/><Relationship Id="rId15" Type="http://schemas.openxmlformats.org/officeDocument/2006/relationships/image" Target="../media/image33.jpg"/><Relationship Id="rId23" Type="http://schemas.openxmlformats.org/officeDocument/2006/relationships/image" Target="../media/image41.jpg"/><Relationship Id="rId28" Type="http://schemas.openxmlformats.org/officeDocument/2006/relationships/image" Target="../media/image46.jpg"/><Relationship Id="rId10" Type="http://schemas.openxmlformats.org/officeDocument/2006/relationships/image" Target="../media/image28.jpg"/><Relationship Id="rId19" Type="http://schemas.openxmlformats.org/officeDocument/2006/relationships/image" Target="../media/image37.jpeg"/><Relationship Id="rId31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27.jp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jpg"/><Relationship Id="rId30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879" y="103516"/>
            <a:ext cx="9144000" cy="1853691"/>
          </a:xfrm>
        </p:spPr>
        <p:txBody>
          <a:bodyPr/>
          <a:lstStyle/>
          <a:p>
            <a:r>
              <a:rPr lang="en-US" b="1" i="1" dirty="0"/>
              <a:t>Classroom in the Forest: Forest in the Classroom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33" y="3509963"/>
            <a:ext cx="7252067" cy="3348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171"/>
            <a:ext cx="5072332" cy="3655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4574" y="2018581"/>
            <a:ext cx="679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Proudly sponsored by the Alabama TREASURE Forest Association and Alabama Farmer’s Federation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1" y="837355"/>
            <a:ext cx="1914860" cy="165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09" y="1017916"/>
            <a:ext cx="1436077" cy="15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4" y="5062165"/>
            <a:ext cx="2569183" cy="179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647584"/>
            <a:ext cx="3162300" cy="22104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12785" r="4955" b="8717"/>
          <a:stretch/>
        </p:blipFill>
        <p:spPr>
          <a:xfrm>
            <a:off x="3908728" y="1095375"/>
            <a:ext cx="2962275" cy="41433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89079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Portion of Alabama Covered by Forestland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7" y="2225686"/>
            <a:ext cx="3460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72% of Alabama’s land mass is covered by forests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1" y="5062165"/>
            <a:ext cx="2569183" cy="1795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07" y="5065852"/>
            <a:ext cx="2569183" cy="1795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32" y="5069539"/>
            <a:ext cx="2569183" cy="1795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1810486"/>
            <a:ext cx="2019299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Portion of Alabama covered by privately owned Forestland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2987" r="5151" b="7474"/>
          <a:stretch/>
        </p:blipFill>
        <p:spPr>
          <a:xfrm>
            <a:off x="4386263" y="1690688"/>
            <a:ext cx="3419474" cy="4855215"/>
          </a:xfrm>
        </p:spPr>
      </p:pic>
      <p:sp>
        <p:nvSpPr>
          <p:cNvPr id="6" name="TextBox 5"/>
          <p:cNvSpPr txBox="1"/>
          <p:nvPr/>
        </p:nvSpPr>
        <p:spPr>
          <a:xfrm>
            <a:off x="838200" y="2104845"/>
            <a:ext cx="3265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75% of Alabama’s forestland is owned by families and individuals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876550"/>
            <a:ext cx="2247900" cy="398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4139661"/>
            <a:ext cx="1524000" cy="2699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4102956"/>
            <a:ext cx="1687292" cy="27550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119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95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Multiple-Use Management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12" y="2500313"/>
            <a:ext cx="22522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00B050"/>
                </a:solidFill>
              </a:rPr>
              <a:t>imber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00B050"/>
                </a:solidFill>
              </a:rPr>
              <a:t>ecreation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00B050"/>
                </a:solidFill>
              </a:rPr>
              <a:t>nvironment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00B050"/>
                </a:solidFill>
              </a:rPr>
              <a:t>esthetics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00B050"/>
                </a:solidFill>
              </a:rPr>
              <a:t>ustainable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b="1" dirty="0" smtClean="0">
                <a:solidFill>
                  <a:srgbClr val="00B050"/>
                </a:solidFill>
              </a:rPr>
              <a:t>sable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Re</a:t>
            </a:r>
            <a:r>
              <a:rPr lang="en-US" sz="2800" b="1" dirty="0" smtClean="0">
                <a:solidFill>
                  <a:srgbClr val="00B050"/>
                </a:solidFill>
              </a:rPr>
              <a:t>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83" y="2358290"/>
            <a:ext cx="2220008" cy="288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1800" b="12716"/>
          <a:stretch/>
        </p:blipFill>
        <p:spPr>
          <a:xfrm>
            <a:off x="2905125" y="1690040"/>
            <a:ext cx="1914525" cy="1091260"/>
          </a:xfrm>
          <a:prstGeom prst="rect">
            <a:avLst/>
          </a:prstGeom>
        </p:spPr>
      </p:pic>
      <p:pic>
        <p:nvPicPr>
          <p:cNvPr id="1028" name="Picture 4" descr="http://vehicledonation.info/wp-content/uploads/2015/01/honda-four-wheeler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17" y="1357344"/>
            <a:ext cx="2111003" cy="14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b="43129"/>
          <a:stretch/>
        </p:blipFill>
        <p:spPr>
          <a:xfrm>
            <a:off x="0" y="6096000"/>
            <a:ext cx="6647793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b="43129"/>
          <a:stretch/>
        </p:blipFill>
        <p:spPr>
          <a:xfrm>
            <a:off x="5564724" y="6096000"/>
            <a:ext cx="6647793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28" y="3673842"/>
            <a:ext cx="1834809" cy="246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5" y="3489199"/>
            <a:ext cx="1550437" cy="2182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61" y="3562350"/>
            <a:ext cx="2095500" cy="253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2" y="225716"/>
            <a:ext cx="2356351" cy="21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1" b="26903"/>
          <a:stretch/>
        </p:blipFill>
        <p:spPr>
          <a:xfrm>
            <a:off x="4151108" y="5065464"/>
            <a:ext cx="1339875" cy="7147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1501"/>
            <a:ext cx="904470" cy="9044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4" y="4897793"/>
            <a:ext cx="2298857" cy="1522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Which Items Come from Paper?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6" y="1790124"/>
            <a:ext cx="2024075" cy="191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14" y="2436050"/>
            <a:ext cx="2473852" cy="126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22101" r="10386" b="15513"/>
          <a:stretch/>
        </p:blipFill>
        <p:spPr>
          <a:xfrm>
            <a:off x="6245773" y="4306989"/>
            <a:ext cx="1544128" cy="905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0" y="3703480"/>
            <a:ext cx="3164996" cy="1582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56" y="3695971"/>
            <a:ext cx="2394447" cy="1451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06" y="3838281"/>
            <a:ext cx="1149109" cy="1259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5" y="1814719"/>
            <a:ext cx="2039112" cy="621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25" y="2746802"/>
            <a:ext cx="1101754" cy="1101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76" y="1806526"/>
            <a:ext cx="1389119" cy="1375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42" y="2858834"/>
            <a:ext cx="1519658" cy="877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17" y="2885517"/>
            <a:ext cx="955615" cy="916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99" y="3789769"/>
            <a:ext cx="1178697" cy="1178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9" y="5293487"/>
            <a:ext cx="1524482" cy="11272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01" y="5107179"/>
            <a:ext cx="2022885" cy="13461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54" y="1809377"/>
            <a:ext cx="1375756" cy="1154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27622" cy="1103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48" y="5260954"/>
            <a:ext cx="1788544" cy="1192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82" y="5833099"/>
            <a:ext cx="1060566" cy="5876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53" y="2852149"/>
            <a:ext cx="714288" cy="9652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03" y="3703480"/>
            <a:ext cx="1142481" cy="6157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9" y="1798039"/>
            <a:ext cx="1516289" cy="1060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66" y="3819116"/>
            <a:ext cx="1462975" cy="1252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61" y="3080070"/>
            <a:ext cx="686783" cy="7563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64" y="4985569"/>
            <a:ext cx="1322659" cy="7406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9069" r="9383" b="18574"/>
          <a:stretch/>
        </p:blipFill>
        <p:spPr>
          <a:xfrm>
            <a:off x="10074437" y="4897793"/>
            <a:ext cx="1156059" cy="5689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06" y="5466791"/>
            <a:ext cx="1455335" cy="9958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4" y="5731749"/>
            <a:ext cx="1042434" cy="7215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6" y="1813107"/>
            <a:ext cx="1408379" cy="9798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45" y="2807968"/>
            <a:ext cx="1024138" cy="10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913" y="247650"/>
            <a:ext cx="8258174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Forest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Layers</a:t>
            </a:r>
            <a:b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Can you guess where each animal lives?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726680" y="1903803"/>
            <a:ext cx="1588770" cy="4531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Earthworms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Wolves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Birds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Insects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Squirrels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Woodpeckers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" y="1564956"/>
            <a:ext cx="6308558" cy="4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88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Classroom in the Forest: Forest in the Classroom </vt:lpstr>
      <vt:lpstr>Portion of Alabama Covered by Forestland</vt:lpstr>
      <vt:lpstr>Portion of Alabama covered by privately owned Forestland</vt:lpstr>
      <vt:lpstr>Multiple-Use Management</vt:lpstr>
      <vt:lpstr>Which Items Come from Paper?</vt:lpstr>
      <vt:lpstr>Forest Layers Can you guess where each animal lives?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Oates, Rick</dc:creator>
  <cp:lastModifiedBy>Green, William M.</cp:lastModifiedBy>
  <cp:revision>30</cp:revision>
  <cp:lastPrinted>2015-07-10T15:35:56Z</cp:lastPrinted>
  <dcterms:created xsi:type="dcterms:W3CDTF">2015-07-02T19:52:56Z</dcterms:created>
  <dcterms:modified xsi:type="dcterms:W3CDTF">2016-02-09T18:44:51Z</dcterms:modified>
</cp:coreProperties>
</file>